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83" r:id="rId4"/>
    <p:sldId id="279" r:id="rId5"/>
    <p:sldId id="259" r:id="rId6"/>
    <p:sldId id="257" r:id="rId7"/>
    <p:sldId id="260" r:id="rId8"/>
    <p:sldId id="261" r:id="rId9"/>
    <p:sldId id="262" r:id="rId10"/>
    <p:sldId id="276" r:id="rId11"/>
    <p:sldId id="263" r:id="rId12"/>
    <p:sldId id="277" r:id="rId13"/>
    <p:sldId id="264" r:id="rId14"/>
    <p:sldId id="265" r:id="rId15"/>
    <p:sldId id="267" r:id="rId16"/>
    <p:sldId id="266" r:id="rId17"/>
    <p:sldId id="275" r:id="rId18"/>
    <p:sldId id="269" r:id="rId19"/>
    <p:sldId id="268" r:id="rId20"/>
    <p:sldId id="271" r:id="rId21"/>
    <p:sldId id="272" r:id="rId22"/>
    <p:sldId id="274" r:id="rId23"/>
    <p:sldId id="273" r:id="rId24"/>
    <p:sldId id="280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3211B4-6074-40D7-9231-A2ABB497CC12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D58AEB8-9D90-4449-A8DE-85022FF1E07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465500"/>
          </a:xfrm>
        </p:spPr>
        <p:txBody>
          <a:bodyPr/>
          <a:lstStyle/>
          <a:p>
            <a:r>
              <a:rPr lang="ru-RU" u="sng" dirty="0" smtClean="0"/>
              <a:t>Автор</a:t>
            </a:r>
            <a:r>
              <a:rPr lang="ru-RU" dirty="0" smtClean="0"/>
              <a:t>: Буров Николай, ученик 5 класса</a:t>
            </a:r>
          </a:p>
          <a:p>
            <a:r>
              <a:rPr lang="ru-RU" dirty="0" smtClean="0"/>
              <a:t> МБОУ «</a:t>
            </a:r>
            <a:r>
              <a:rPr lang="ru-RU" dirty="0" err="1" smtClean="0"/>
              <a:t>Усть-Хайрюзовская</a:t>
            </a:r>
            <a:r>
              <a:rPr lang="ru-RU" dirty="0" smtClean="0"/>
              <a:t> СОШ</a:t>
            </a:r>
            <a:r>
              <a:rPr lang="ru-RU" dirty="0" smtClean="0"/>
              <a:t>»</a:t>
            </a:r>
          </a:p>
          <a:p>
            <a:r>
              <a:rPr lang="ru-RU" u="sng" dirty="0" smtClean="0"/>
              <a:t>Руководитель:</a:t>
            </a:r>
            <a:r>
              <a:rPr lang="ru-RU" dirty="0" smtClean="0"/>
              <a:t> Бурова Юлия Николаевна, учитель русского языка и литературы </a:t>
            </a:r>
          </a:p>
          <a:p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Усть-Хайрюзовская</a:t>
            </a:r>
            <a:r>
              <a:rPr lang="ru-RU" dirty="0"/>
              <a:t> СОШ»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Собаки на </a:t>
            </a:r>
            <a:r>
              <a:rPr lang="ru-RU" sz="7200" b="1" dirty="0" smtClean="0">
                <a:solidFill>
                  <a:srgbClr val="002060"/>
                </a:solidFill>
              </a:rPr>
              <a:t>войне </a:t>
            </a:r>
            <a:r>
              <a:rPr lang="ru-RU" b="1" dirty="0" smtClean="0">
                <a:solidFill>
                  <a:srgbClr val="002060"/>
                </a:solidFill>
              </a:rPr>
              <a:t>(проектная деятельность)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92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Ездовые </a:t>
            </a:r>
            <a:r>
              <a:rPr lang="ru-RU" sz="3200" dirty="0"/>
              <a:t>собаки - около 15 тысяч упряжек, зимой на нартах, летом на специальных тележках под огнем и взрывами вывезли с поля боя около 700 тысяч тяжело раненых, подвезли к боевым частям 3500 тонн боеприпасов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Санитарные собаки находили тяжело раненых солдат в болотах, лесах, оврагах и приводили к ним санитаров, неся на своих спинах тюки с медикаментами и перевязочным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val="106089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7128792" cy="5002113"/>
          </a:xfrm>
        </p:spPr>
      </p:pic>
    </p:spTree>
    <p:extLst>
      <p:ext uri="{BB962C8B-B14F-4D97-AF65-F5344CB8AC3E}">
        <p14:creationId xmlns:p14="http://schemas.microsoft.com/office/powerpoint/2010/main" val="415760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848872" cy="5832647"/>
          </a:xfrm>
        </p:spPr>
      </p:pic>
    </p:spTree>
    <p:extLst>
      <p:ext uri="{BB962C8B-B14F-4D97-AF65-F5344CB8AC3E}">
        <p14:creationId xmlns:p14="http://schemas.microsoft.com/office/powerpoint/2010/main" val="208434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363272" cy="4572000"/>
          </a:xfrm>
        </p:spPr>
        <p:txBody>
          <a:bodyPr>
            <a:noAutofit/>
          </a:bodyPr>
          <a:lstStyle/>
          <a:p>
            <a:r>
              <a:rPr lang="ru-RU" sz="3200" dirty="0"/>
              <a:t>Собаки-истребители танков - шли на смерть подорвав более 300 фашистских танков, в том числе 63 во время Сталинградской битвы. Кто же думал о жестоком обращении с животными в этой более, чем жестокой войне, когда и люди себя не щадили? Цель была одна - победить. И собаки вносили свой весомый и посильный вклад.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Собаки - истребители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3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7560840" cy="4968552"/>
          </a:xfrm>
        </p:spPr>
      </p:pic>
    </p:spTree>
    <p:extLst>
      <p:ext uri="{BB962C8B-B14F-4D97-AF65-F5344CB8AC3E}">
        <p14:creationId xmlns:p14="http://schemas.microsoft.com/office/powerpoint/2010/main" val="96357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Собаки разведывательной службы сопровождали разведчиков в тыл врага для успешного прохода через его передовые позиции, обнаружения скрытых огневых точек, засад, секретов, оказания помощи при захвате «языка», работали быстро, четко и беззвучно.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Диверсионные собаки подрывали железнодорожные составы и мосты. На спине у таких собак был закреплен разъемный боевой вьюк.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Собаки - разведчики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87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1924050"/>
            <a:ext cx="4762500" cy="3771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Дик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2"/>
            <a:ext cx="7704856" cy="50405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507288" cy="82292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Открытка, посвящённая участию собак в Великой Отечественной войне</a:t>
            </a:r>
          </a:p>
        </p:txBody>
      </p:sp>
    </p:spTree>
    <p:extLst>
      <p:ext uri="{BB962C8B-B14F-4D97-AF65-F5344CB8AC3E}">
        <p14:creationId xmlns:p14="http://schemas.microsoft.com/office/powerpoint/2010/main" val="47580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19 </a:t>
            </a:r>
            <a:r>
              <a:rPr lang="ru-RU" sz="3200" dirty="0"/>
              <a:t>августа 1943 года в ходе военных действий впервые была применена собака-диверсант. Она подорвала фашистский эшелон с техникой и солдатами. Опасаясь партизан, гитлеровцы вырубили лес вдоль железной дороги, и незаметно пустить на подрыв можно было только собаку</a:t>
            </a:r>
            <a:r>
              <a:rPr lang="ru-RU" sz="3200" dirty="0" smtClean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Собака - диверсант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158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7128792" cy="49685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2098576" cy="12192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Дина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860032" y="2636912"/>
            <a:ext cx="3456384" cy="302433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/>
              <a:t>Великую Отечественную войну, этот страшный и трудный для нашей родины период, советский народ преодолел с присущими ему мужеством, храбростью и отвагой. Но кроме людей, чрезвычайную смелость и преданность проявили и наши четвероногие друзья.</a:t>
            </a:r>
          </a:p>
        </p:txBody>
      </p:sp>
    </p:spTree>
    <p:extLst>
      <p:ext uri="{BB962C8B-B14F-4D97-AF65-F5344CB8AC3E}">
        <p14:creationId xmlns:p14="http://schemas.microsoft.com/office/powerpoint/2010/main" val="239272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Собаки - связисты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106688" cy="3921224"/>
          </a:xfrm>
        </p:spPr>
        <p:txBody>
          <a:bodyPr>
            <a:normAutofit/>
          </a:bodyPr>
          <a:lstStyle/>
          <a:p>
            <a:r>
              <a:rPr lang="ru-RU" dirty="0"/>
              <a:t>Собаки -связисты, даже будучи иногда тяжело ранеными протягивали кабель и восстанавливали связь.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56792"/>
            <a:ext cx="5112568" cy="3960440"/>
          </a:xfrm>
        </p:spPr>
      </p:pic>
    </p:spTree>
    <p:extLst>
      <p:ext uri="{BB962C8B-B14F-4D97-AF65-F5344CB8AC3E}">
        <p14:creationId xmlns:p14="http://schemas.microsoft.com/office/powerpoint/2010/main" val="380654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Розыскные собаки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68760"/>
            <a:ext cx="8075240" cy="5184576"/>
          </a:xfrm>
        </p:spPr>
      </p:pic>
    </p:spTree>
    <p:extLst>
      <p:ext uri="{BB962C8B-B14F-4D97-AF65-F5344CB8AC3E}">
        <p14:creationId xmlns:p14="http://schemas.microsoft.com/office/powerpoint/2010/main" val="42211383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Собаки - минёры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28" y="1524000"/>
            <a:ext cx="3252982" cy="4572000"/>
          </a:xfrm>
        </p:spPr>
      </p:pic>
      <p:pic>
        <p:nvPicPr>
          <p:cNvPr id="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85" y="1524000"/>
            <a:ext cx="3064668" cy="4572000"/>
          </a:xfrm>
        </p:spPr>
      </p:pic>
    </p:spTree>
    <p:extLst>
      <p:ext uri="{BB962C8B-B14F-4D97-AF65-F5344CB8AC3E}">
        <p14:creationId xmlns:p14="http://schemas.microsoft.com/office/powerpoint/2010/main" val="31229665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05000"/>
            <a:ext cx="6096000" cy="3810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192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Собаки всегда отважно помогали </a:t>
            </a:r>
            <a:r>
              <a:rPr lang="ru-RU" b="1" dirty="0" smtClean="0">
                <a:solidFill>
                  <a:srgbClr val="002060"/>
                </a:solidFill>
              </a:rPr>
              <a:t>людям </a:t>
            </a:r>
            <a:r>
              <a:rPr lang="ru-RU" b="1" dirty="0">
                <a:solidFill>
                  <a:srgbClr val="002060"/>
                </a:solidFill>
              </a:rPr>
              <a:t>в истории военных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14409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6673"/>
            <a:ext cx="4690864" cy="5429370"/>
          </a:xfr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12776"/>
            <a:ext cx="438829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20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26917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 fontScale="92500"/>
          </a:bodyPr>
          <a:lstStyle/>
          <a:p>
            <a:r>
              <a:rPr lang="ru-RU" dirty="0"/>
              <a:t>На протяжении войны собаки выполняли самую разную работу. Например, были ездовые собаки, которые подвозили боеприпасы на тележках, а затем на них же увозили раненных бойцов, собаки-связисты, что доставляли важные сообщения зачастую в самый центр боевых действий, собаки-санитары, которые отыскивали солдат, нуждающихся в медицинской помощи, и собаки-миноискатели.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Все собаки, участвующие в Великой Отечественной войне, так или иначе помогали людям. Но о службе некоторых животных нельзя не сказать отдельно.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5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8424936" cy="540330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Парад Победы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50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579296" cy="55446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100" b="1" dirty="0"/>
              <a:t>Так, благодаря чутью немецкой овчарки по кличке </a:t>
            </a:r>
            <a:r>
              <a:rPr lang="ru-RU" sz="5100" b="1" dirty="0" err="1">
                <a:solidFill>
                  <a:srgbClr val="002060"/>
                </a:solidFill>
              </a:rPr>
              <a:t>Джульбарс</a:t>
            </a:r>
            <a:r>
              <a:rPr lang="ru-RU" sz="5100" b="1" dirty="0"/>
              <a:t>, служившей в 14-ой штурмовой инженерно-саперной бригаде, было обнаружено </a:t>
            </a:r>
            <a:r>
              <a:rPr lang="ru-RU" sz="5100" b="1" dirty="0" smtClean="0">
                <a:solidFill>
                  <a:srgbClr val="002060"/>
                </a:solidFill>
              </a:rPr>
              <a:t>7468 </a:t>
            </a:r>
            <a:r>
              <a:rPr lang="ru-RU" sz="5100" b="1" dirty="0">
                <a:solidFill>
                  <a:srgbClr val="002060"/>
                </a:solidFill>
              </a:rPr>
              <a:t>мин </a:t>
            </a:r>
            <a:r>
              <a:rPr lang="ru-RU" sz="5100" b="1" dirty="0"/>
              <a:t>и более </a:t>
            </a:r>
            <a:r>
              <a:rPr lang="ru-RU" sz="5100" b="1" dirty="0">
                <a:solidFill>
                  <a:srgbClr val="002060"/>
                </a:solidFill>
              </a:rPr>
              <a:t>150 снарядов</a:t>
            </a:r>
            <a:r>
              <a:rPr lang="ru-RU" sz="5100" b="1" dirty="0"/>
              <a:t>. С её помощью были разминированы замки Праги, соборы Вены и дворцы над Дунаем.</a:t>
            </a:r>
            <a:r>
              <a:rPr lang="ru-RU" sz="5100" b="1" dirty="0" smtClean="0"/>
              <a:t/>
            </a:r>
            <a:br>
              <a:rPr lang="ru-RU" sz="5100" b="1" dirty="0" smtClean="0"/>
            </a:br>
            <a:r>
              <a:rPr lang="ru-RU" sz="5100" b="1" dirty="0" smtClean="0"/>
              <a:t/>
            </a:r>
            <a:br>
              <a:rPr lang="ru-RU" sz="5100" b="1" dirty="0" smtClean="0"/>
            </a:br>
            <a:r>
              <a:rPr lang="ru-RU" sz="5100" dirty="0" smtClean="0"/>
              <a:t/>
            </a:r>
            <a:br>
              <a:rPr lang="ru-RU" sz="5100" dirty="0" smtClean="0"/>
            </a:br>
            <a:endParaRPr lang="ru-RU" sz="51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456384" cy="49912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Джульбарс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5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712968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616"/>
            <a:ext cx="2962672" cy="1219200"/>
          </a:xfrm>
        </p:spPr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Джульбарс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7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Памятник погибшим на войне собакам в селе </a:t>
            </a:r>
            <a:r>
              <a:rPr lang="ru-RU" sz="4000" dirty="0" err="1"/>
              <a:t>Легедзино</a:t>
            </a:r>
            <a:r>
              <a:rPr lang="ru-RU" sz="4000" dirty="0"/>
              <a:t> под </a:t>
            </a:r>
            <a:r>
              <a:rPr lang="ru-RU" sz="4000" dirty="0" smtClean="0"/>
              <a:t>Уманью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«Остановись и поклонись!»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47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7"/>
          <a:stretch/>
        </p:blipFill>
        <p:spPr>
          <a:xfrm>
            <a:off x="1331640" y="476672"/>
            <a:ext cx="6264696" cy="6048672"/>
          </a:xfrm>
        </p:spPr>
      </p:pic>
    </p:spTree>
    <p:extLst>
      <p:ext uri="{BB962C8B-B14F-4D97-AF65-F5344CB8AC3E}">
        <p14:creationId xmlns:p14="http://schemas.microsoft.com/office/powerpoint/2010/main" val="97164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В </a:t>
            </a:r>
            <a:r>
              <a:rPr lang="ru-RU" sz="3200" b="1" dirty="0"/>
              <a:t>период Великой Отечественной войны собаки-санитары вынесли на себе с поля боя </a:t>
            </a:r>
            <a:r>
              <a:rPr lang="ru-RU" sz="3200" b="1" dirty="0">
                <a:solidFill>
                  <a:srgbClr val="002060"/>
                </a:solidFill>
              </a:rPr>
              <a:t>более 700 тысяч раненых бойцов!</a:t>
            </a:r>
            <a:r>
              <a:rPr lang="ru-RU" sz="3200" b="1" dirty="0"/>
              <a:t> Стоит отметить, что санитару за 80 человек, вынесенных с поля боя, присваивали звание Героя Советского Союза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Собаки – санитары: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150</TotalTime>
  <Words>414</Words>
  <Application>Microsoft Office PowerPoint</Application>
  <PresentationFormat>Экран (4:3)</PresentationFormat>
  <Paragraphs>31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Собаки на войне (проектная деятельность)</vt:lpstr>
      <vt:lpstr>Презентация PowerPoint</vt:lpstr>
      <vt:lpstr>Презентация PowerPoint</vt:lpstr>
      <vt:lpstr>Парад Победы </vt:lpstr>
      <vt:lpstr>Джульбарс </vt:lpstr>
      <vt:lpstr>Джульбарс </vt:lpstr>
      <vt:lpstr>«Остановись и поклонись!»</vt:lpstr>
      <vt:lpstr>Презентация PowerPoint</vt:lpstr>
      <vt:lpstr>Собаки – санитары:</vt:lpstr>
      <vt:lpstr>Презентация PowerPoint</vt:lpstr>
      <vt:lpstr>Презентация PowerPoint</vt:lpstr>
      <vt:lpstr>Презентация PowerPoint</vt:lpstr>
      <vt:lpstr>Собаки - истребители</vt:lpstr>
      <vt:lpstr>Презентация PowerPoint</vt:lpstr>
      <vt:lpstr>Собаки - разведчики</vt:lpstr>
      <vt:lpstr>Дик </vt:lpstr>
      <vt:lpstr>Открытка, посвящённая участию собак в Великой Отечественной войне</vt:lpstr>
      <vt:lpstr>Собака - диверсант</vt:lpstr>
      <vt:lpstr>Дина </vt:lpstr>
      <vt:lpstr>Собаки - связисты</vt:lpstr>
      <vt:lpstr>Розыскные собаки</vt:lpstr>
      <vt:lpstr>Собаки - минёры</vt:lpstr>
      <vt:lpstr>Собаки всегда отважно помогали людям в истории военных действий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Собаки на войне</dc:title>
  <dc:creator>СисАдмин</dc:creator>
  <cp:lastModifiedBy>Юля</cp:lastModifiedBy>
  <cp:revision>15</cp:revision>
  <dcterms:created xsi:type="dcterms:W3CDTF">2013-04-25T02:35:20Z</dcterms:created>
  <dcterms:modified xsi:type="dcterms:W3CDTF">2014-02-13T10:22:23Z</dcterms:modified>
</cp:coreProperties>
</file>