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76" r:id="rId4"/>
    <p:sldId id="267" r:id="rId5"/>
    <p:sldId id="266" r:id="rId6"/>
    <p:sldId id="263" r:id="rId7"/>
    <p:sldId id="268" r:id="rId8"/>
    <p:sldId id="269" r:id="rId9"/>
    <p:sldId id="270" r:id="rId10"/>
    <p:sldId id="271" r:id="rId11"/>
    <p:sldId id="272" r:id="rId12"/>
    <p:sldId id="273" r:id="rId13"/>
    <p:sldId id="275" r:id="rId14"/>
    <p:sldId id="259" r:id="rId15"/>
    <p:sldId id="261" r:id="rId16"/>
    <p:sldId id="262" r:id="rId17"/>
    <p:sldId id="264" r:id="rId18"/>
    <p:sldId id="25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6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5B48B-E8A8-443C-9ED4-896F88B21F6D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54098-C2D7-4D20-8970-2045071763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5B48B-E8A8-443C-9ED4-896F88B21F6D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54098-C2D7-4D20-8970-2045071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5B48B-E8A8-443C-9ED4-896F88B21F6D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54098-C2D7-4D20-8970-2045071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5B48B-E8A8-443C-9ED4-896F88B21F6D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54098-C2D7-4D20-8970-2045071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5B48B-E8A8-443C-9ED4-896F88B21F6D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3754098-C2D7-4D20-8970-2045071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5B48B-E8A8-443C-9ED4-896F88B21F6D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54098-C2D7-4D20-8970-2045071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5B48B-E8A8-443C-9ED4-896F88B21F6D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54098-C2D7-4D20-8970-2045071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5B48B-E8A8-443C-9ED4-896F88B21F6D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54098-C2D7-4D20-8970-2045071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5B48B-E8A8-443C-9ED4-896F88B21F6D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54098-C2D7-4D20-8970-2045071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5B48B-E8A8-443C-9ED4-896F88B21F6D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54098-C2D7-4D20-8970-2045071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5B48B-E8A8-443C-9ED4-896F88B21F6D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54098-C2D7-4D20-8970-2045071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405B48B-E8A8-443C-9ED4-896F88B21F6D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3754098-C2D7-4D20-8970-204507176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277748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ln w="38100">
                  <a:solidFill>
                    <a:srgbClr val="C00000"/>
                  </a:solidFill>
                </a:ln>
                <a:solidFill>
                  <a:srgbClr val="FFC000"/>
                </a:solidFill>
                <a:latin typeface="Bookman Old Style" pitchFamily="18" charset="0"/>
              </a:rPr>
              <a:t>«У войны не женское лицо»</a:t>
            </a:r>
            <a:r>
              <a:rPr lang="ru-RU" sz="2400" cap="none" spc="-50" dirty="0">
                <a:ln w="3175">
                  <a:noFill/>
                </a:ln>
                <a:solidFill>
                  <a:srgbClr val="444D26"/>
                </a:solidFill>
                <a:effectLst/>
                <a:latin typeface="Constantia"/>
                <a:ea typeface="+mn-ea"/>
                <a:cs typeface="+mn-cs"/>
              </a:rPr>
              <a:t> </a:t>
            </a:r>
            <a:r>
              <a:rPr lang="ru-RU" sz="2400" cap="none" spc="-50" dirty="0" smtClean="0">
                <a:ln w="3175">
                  <a:noFill/>
                </a:ln>
                <a:solidFill>
                  <a:srgbClr val="444D26"/>
                </a:solidFill>
                <a:effectLst/>
                <a:latin typeface="Constantia"/>
                <a:ea typeface="+mn-ea"/>
                <a:cs typeface="+mn-cs"/>
              </a:rPr>
              <a:t/>
            </a:r>
            <a:br>
              <a:rPr lang="ru-RU" sz="2400" cap="none" spc="-50" dirty="0" smtClean="0">
                <a:ln w="3175">
                  <a:noFill/>
                </a:ln>
                <a:solidFill>
                  <a:srgbClr val="444D26"/>
                </a:solidFill>
                <a:effectLst/>
                <a:latin typeface="Constantia"/>
                <a:ea typeface="+mn-ea"/>
                <a:cs typeface="+mn-cs"/>
              </a:rPr>
            </a:br>
            <a:r>
              <a:rPr lang="ru-RU" sz="2400" cap="none" spc="-5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Constantia"/>
                <a:ea typeface="+mn-ea"/>
                <a:cs typeface="+mn-cs"/>
              </a:rPr>
              <a:t>(</a:t>
            </a:r>
            <a:r>
              <a:rPr lang="ru-RU" sz="2400" cap="none" spc="-50" dirty="0">
                <a:ln w="3175">
                  <a:noFill/>
                </a:ln>
                <a:solidFill>
                  <a:schemeClr val="tx1"/>
                </a:solidFill>
                <a:effectLst/>
                <a:latin typeface="Constantia"/>
                <a:ea typeface="+mn-ea"/>
                <a:cs typeface="+mn-cs"/>
              </a:rPr>
              <a:t>внеклассное мероприятие, посвященное  Дню Победы)</a:t>
            </a:r>
            <a:endParaRPr lang="ru-RU" sz="8000" b="1" dirty="0">
              <a:ln w="38100">
                <a:solidFill>
                  <a:srgbClr val="C00000"/>
                </a:solidFill>
              </a:ln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293096"/>
            <a:ext cx="6400800" cy="1752600"/>
          </a:xfrm>
        </p:spPr>
        <p:txBody>
          <a:bodyPr/>
          <a:lstStyle/>
          <a:p>
            <a:r>
              <a:rPr lang="ru-RU" b="1" dirty="0"/>
              <a:t>Автор: </a:t>
            </a:r>
            <a:r>
              <a:rPr lang="ru-RU" dirty="0"/>
              <a:t>Бурова Юлия Николаевна, </a:t>
            </a:r>
            <a:r>
              <a:rPr lang="ru-RU" dirty="0" smtClean="0"/>
              <a:t>учитель русского языка и литературы </a:t>
            </a:r>
            <a:r>
              <a:rPr lang="ru-RU" dirty="0"/>
              <a:t>МБОУ «Усть-Хайрюзовская СОШ»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3782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548680"/>
            <a:ext cx="7416824" cy="5544616"/>
          </a:xfrm>
        </p:spPr>
      </p:pic>
    </p:spTree>
    <p:extLst>
      <p:ext uri="{BB962C8B-B14F-4D97-AF65-F5344CB8AC3E}">
        <p14:creationId xmlns:p14="http://schemas.microsoft.com/office/powerpoint/2010/main" xmlns="" val="35825860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764704"/>
            <a:ext cx="7776864" cy="5544021"/>
          </a:xfrm>
        </p:spPr>
      </p:pic>
    </p:spTree>
    <p:extLst>
      <p:ext uri="{BB962C8B-B14F-4D97-AF65-F5344CB8AC3E}">
        <p14:creationId xmlns:p14="http://schemas.microsoft.com/office/powerpoint/2010/main" xmlns="" val="3284029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1196752"/>
            <a:ext cx="3528392" cy="5039965"/>
          </a:xfrm>
        </p:spPr>
      </p:pic>
    </p:spTree>
    <p:extLst>
      <p:ext uri="{BB962C8B-B14F-4D97-AF65-F5344CB8AC3E}">
        <p14:creationId xmlns:p14="http://schemas.microsoft.com/office/powerpoint/2010/main" xmlns="" val="4128238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1124744"/>
            <a:ext cx="6739416" cy="5039965"/>
          </a:xfrm>
        </p:spPr>
      </p:pic>
    </p:spTree>
    <p:extLst>
      <p:ext uri="{BB962C8B-B14F-4D97-AF65-F5344CB8AC3E}">
        <p14:creationId xmlns:p14="http://schemas.microsoft.com/office/powerpoint/2010/main" xmlns="" val="5586846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44624"/>
            <a:ext cx="8712968" cy="6525344"/>
          </a:xfrm>
        </p:spPr>
      </p:pic>
    </p:spTree>
    <p:extLst>
      <p:ext uri="{BB962C8B-B14F-4D97-AF65-F5344CB8AC3E}">
        <p14:creationId xmlns:p14="http://schemas.microsoft.com/office/powerpoint/2010/main" xmlns="" val="24067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332656"/>
            <a:ext cx="7992888" cy="6048671"/>
          </a:xfrm>
        </p:spPr>
      </p:pic>
    </p:spTree>
    <p:extLst>
      <p:ext uri="{BB962C8B-B14F-4D97-AF65-F5344CB8AC3E}">
        <p14:creationId xmlns:p14="http://schemas.microsoft.com/office/powerpoint/2010/main" xmlns="" val="4232293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04664"/>
            <a:ext cx="7920880" cy="5975622"/>
          </a:xfrm>
        </p:spPr>
      </p:pic>
    </p:spTree>
    <p:extLst>
      <p:ext uri="{BB962C8B-B14F-4D97-AF65-F5344CB8AC3E}">
        <p14:creationId xmlns:p14="http://schemas.microsoft.com/office/powerpoint/2010/main" xmlns="" val="261910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4500" y="1811337"/>
            <a:ext cx="5715000" cy="4286250"/>
          </a:xfrm>
        </p:spPr>
      </p:pic>
    </p:spTree>
    <p:extLst>
      <p:ext uri="{BB962C8B-B14F-4D97-AF65-F5344CB8AC3E}">
        <p14:creationId xmlns:p14="http://schemas.microsoft.com/office/powerpoint/2010/main" xmlns="" val="26357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5525" y="2192337"/>
            <a:ext cx="4552950" cy="3524250"/>
          </a:xfrm>
        </p:spPr>
      </p:pic>
    </p:spTree>
    <p:extLst>
      <p:ext uri="{BB962C8B-B14F-4D97-AF65-F5344CB8AC3E}">
        <p14:creationId xmlns:p14="http://schemas.microsoft.com/office/powerpoint/2010/main" xmlns="" val="350359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692696"/>
            <a:ext cx="8136904" cy="5657874"/>
          </a:xfrm>
        </p:spPr>
      </p:pic>
    </p:spTree>
    <p:extLst>
      <p:ext uri="{BB962C8B-B14F-4D97-AF65-F5344CB8AC3E}">
        <p14:creationId xmlns:p14="http://schemas.microsoft.com/office/powerpoint/2010/main" xmlns="" val="652402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548680"/>
            <a:ext cx="8058472" cy="5976664"/>
          </a:xfrm>
        </p:spPr>
      </p:pic>
    </p:spTree>
    <p:extLst>
      <p:ext uri="{BB962C8B-B14F-4D97-AF65-F5344CB8AC3E}">
        <p14:creationId xmlns:p14="http://schemas.microsoft.com/office/powerpoint/2010/main" xmlns="" val="624907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487080"/>
            <a:ext cx="3528392" cy="4708525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052736"/>
            <a:ext cx="3419723" cy="5053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271706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548680"/>
            <a:ext cx="7992888" cy="5760045"/>
          </a:xfrm>
        </p:spPr>
      </p:pic>
    </p:spTree>
    <p:extLst>
      <p:ext uri="{BB962C8B-B14F-4D97-AF65-F5344CB8AC3E}">
        <p14:creationId xmlns:p14="http://schemas.microsoft.com/office/powerpoint/2010/main" xmlns="" val="364381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476672"/>
            <a:ext cx="5616624" cy="5832053"/>
          </a:xfrm>
        </p:spPr>
      </p:pic>
    </p:spTree>
    <p:extLst>
      <p:ext uri="{BB962C8B-B14F-4D97-AF65-F5344CB8AC3E}">
        <p14:creationId xmlns:p14="http://schemas.microsoft.com/office/powerpoint/2010/main" xmlns="" val="299074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7560840" cy="5356597"/>
          </a:xfrm>
        </p:spPr>
      </p:pic>
    </p:spTree>
    <p:extLst>
      <p:ext uri="{BB962C8B-B14F-4D97-AF65-F5344CB8AC3E}">
        <p14:creationId xmlns:p14="http://schemas.microsoft.com/office/powerpoint/2010/main" xmlns="" val="640737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908720"/>
            <a:ext cx="6768752" cy="4752528"/>
          </a:xfrm>
        </p:spPr>
      </p:pic>
    </p:spTree>
    <p:extLst>
      <p:ext uri="{BB962C8B-B14F-4D97-AF65-F5344CB8AC3E}">
        <p14:creationId xmlns:p14="http://schemas.microsoft.com/office/powerpoint/2010/main" xmlns="" val="476734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908720"/>
            <a:ext cx="3768948" cy="5124226"/>
          </a:xfrm>
        </p:spPr>
      </p:pic>
    </p:spTree>
    <p:extLst>
      <p:ext uri="{BB962C8B-B14F-4D97-AF65-F5344CB8AC3E}">
        <p14:creationId xmlns:p14="http://schemas.microsoft.com/office/powerpoint/2010/main" xmlns="" val="14101769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141</TotalTime>
  <Words>23</Words>
  <Application>Microsoft Office PowerPoint</Application>
  <PresentationFormat>Экран (4:3)</PresentationFormat>
  <Paragraphs>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«У войны не женское лицо»  (внеклассное мероприятие, посвященное  Дню Победы)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Юля</dc:creator>
  <cp:lastModifiedBy>User</cp:lastModifiedBy>
  <cp:revision>9</cp:revision>
  <dcterms:created xsi:type="dcterms:W3CDTF">2013-05-02T09:37:46Z</dcterms:created>
  <dcterms:modified xsi:type="dcterms:W3CDTF">2016-12-12T05:41:48Z</dcterms:modified>
</cp:coreProperties>
</file>