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-636" y="10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2E46-B72D-4D27-B51E-28333F4F3155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8ADF8-B94E-4A63-9C67-18DA050D2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165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2E46-B72D-4D27-B51E-28333F4F3155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8ADF8-B94E-4A63-9C67-18DA050D2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446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2E46-B72D-4D27-B51E-28333F4F3155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8ADF8-B94E-4A63-9C67-18DA050D2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355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2E46-B72D-4D27-B51E-28333F4F3155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8ADF8-B94E-4A63-9C67-18DA050D2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627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2E46-B72D-4D27-B51E-28333F4F3155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8ADF8-B94E-4A63-9C67-18DA050D2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537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2E46-B72D-4D27-B51E-28333F4F3155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8ADF8-B94E-4A63-9C67-18DA050D2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355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2E46-B72D-4D27-B51E-28333F4F3155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8ADF8-B94E-4A63-9C67-18DA050D2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39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2E46-B72D-4D27-B51E-28333F4F3155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8ADF8-B94E-4A63-9C67-18DA050D2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053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2E46-B72D-4D27-B51E-28333F4F3155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8ADF8-B94E-4A63-9C67-18DA050D2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356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2E46-B72D-4D27-B51E-28333F4F3155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8ADF8-B94E-4A63-9C67-18DA050D2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840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2E46-B72D-4D27-B51E-28333F4F3155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8ADF8-B94E-4A63-9C67-18DA050D2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220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92E46-B72D-4D27-B51E-28333F4F3155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8ADF8-B94E-4A63-9C67-18DA050D2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63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50" y="-202583"/>
            <a:ext cx="11159230" cy="72398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13132525" y="652099"/>
            <a:ext cx="52252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12810308" y="2060621"/>
            <a:ext cx="45719" cy="1655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380309" y="-113212"/>
            <a:ext cx="9144000" cy="12206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>
                <a:solidFill>
                  <a:srgbClr val="FF0000"/>
                </a:solidFill>
              </a:rPr>
              <a:t>С днем Победы!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 flipH="1">
            <a:off x="12836434" y="2051913"/>
            <a:ext cx="4571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75315" y="1514012"/>
            <a:ext cx="4554583" cy="471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Воспитание патриотизма – одна из задач для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подрастающего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поколения. Педагоги дошкольных групп ведут ежедневную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образовательную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работу с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детьми по этой теме,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 нет ничего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лучше праздничного мероприятия.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8 мая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2018 года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старших дошкольных группах состоялось праздничное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мероприятие,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посвященное празднованию Дня Победы. В первой части  праздничного мероприятия дети читали стихи о Великой победе нашего народа, во второй части праздника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состоялся просмотр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видеофильма, где дети увидели подвиги не только взрослых,  но и детей.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детей сложилось представление о значении праздника 9 мая для всех россиян. Это мероприятие обогатило эмоциональную сферу детей, </a:t>
            </a:r>
            <a:r>
              <a:rPr lang="ru-RU" sz="16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помогло приобщится к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традиционным российским ценностям.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Елена Георгиевна\AppData\Local\Microsoft\Windows\INetCache\Content.Word\20180508_09182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"/>
          <a:stretch>
            <a:fillRect/>
          </a:stretch>
        </p:blipFill>
        <p:spPr bwMode="auto">
          <a:xfrm rot="5400000">
            <a:off x="8274361" y="567681"/>
            <a:ext cx="3114765" cy="2098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Елена Георгиевна\AppData\Local\Microsoft\Windows\INetCache\Content.Word\20180508_09492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5" t="2728"/>
          <a:stretch>
            <a:fillRect/>
          </a:stretch>
        </p:blipFill>
        <p:spPr bwMode="auto">
          <a:xfrm rot="5400000">
            <a:off x="523174" y="3045102"/>
            <a:ext cx="3154972" cy="3166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Елена Георгиевна\AppData\Local\Microsoft\Windows\INetCache\Content.Word\20180508_094526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6"/>
          <a:stretch/>
        </p:blipFill>
        <p:spPr bwMode="auto">
          <a:xfrm rot="5400000">
            <a:off x="410869" y="42206"/>
            <a:ext cx="2567034" cy="28022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C:\Users\Елена Георгиевна\AppData\Local\Microsoft\Windows\INetCache\Content.Word\20180508_10072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610179" y="3501255"/>
            <a:ext cx="3497801" cy="2489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57186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113</Words>
  <Application>Microsoft Office PowerPoint</Application>
  <PresentationFormat>Произвольный</PresentationFormat>
  <Paragraphs>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297-user</cp:lastModifiedBy>
  <cp:revision>8</cp:revision>
  <cp:lastPrinted>2018-05-11T00:26:10Z</cp:lastPrinted>
  <dcterms:created xsi:type="dcterms:W3CDTF">2018-05-10T06:17:29Z</dcterms:created>
  <dcterms:modified xsi:type="dcterms:W3CDTF">2018-05-11T00:32:25Z</dcterms:modified>
</cp:coreProperties>
</file>